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280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534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09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93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90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54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92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30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967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060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88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7417C-FD39-4463-9671-B2B59F9B7A29}" type="datetimeFigureOut">
              <a:rPr lang="es-ES" smtClean="0"/>
              <a:t>30/01/2014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0D77-3FA6-41BB-8C26-CB030180D8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745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acherrox.wikispaces.com/file/view/El_cuerpo_humano.jpg/248748147/385x326/El_cuerpo_hum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615159"/>
            <a:ext cx="7772400" cy="1470025"/>
          </a:xfrm>
        </p:spPr>
        <p:txBody>
          <a:bodyPr>
            <a:noAutofit/>
          </a:bodyPr>
          <a:lstStyle/>
          <a:p>
            <a:r>
              <a:rPr lang="de-DE" sz="1150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tannic Bold" panose="020B0903060703020204" pitchFamily="34" charset="0"/>
              </a:rPr>
              <a:t>Körperteile</a:t>
            </a:r>
            <a:endParaRPr lang="de-DE" sz="11500" dirty="0">
              <a:ln w="2857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tannic Bold" panose="020B0903060703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483768" y="5949280"/>
            <a:ext cx="3923928" cy="6229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Tamara Escrivá  3ºA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9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20" y="188640"/>
            <a:ext cx="4587602" cy="651493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076056" y="836712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	   DIE FUNKTIONEN </a:t>
            </a:r>
            <a:endParaRPr lang="es-ES" sz="5400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50" name="Picture 2" descr="http://3.bp.blogspot.com/-jXy40D_WV1Y/UfhL7RpCvbI/AAAAAAAAABg/oKUL-pxUDko/s1600/organ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37" y="3068960"/>
            <a:ext cx="2179318" cy="299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46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Körperteile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Körperteile</dc:title>
  <dc:creator>c</dc:creator>
  <cp:lastModifiedBy>c</cp:lastModifiedBy>
  <cp:revision>8</cp:revision>
  <dcterms:created xsi:type="dcterms:W3CDTF">2014-01-07T18:12:15Z</dcterms:created>
  <dcterms:modified xsi:type="dcterms:W3CDTF">2014-01-30T09:47:32Z</dcterms:modified>
</cp:coreProperties>
</file>